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6" r:id="rId2"/>
    <p:sldId id="257" r:id="rId3"/>
    <p:sldId id="258" r:id="rId4"/>
    <p:sldId id="259" r:id="rId5"/>
    <p:sldId id="260" r:id="rId6"/>
    <p:sldId id="262" r:id="rId7"/>
    <p:sldId id="261" r:id="rId8"/>
    <p:sldId id="264" r:id="rId9"/>
    <p:sldId id="263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2" d="100"/>
          <a:sy n="52" d="100"/>
        </p:scale>
        <p:origin x="-667" y="-9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5A777-39EA-48F1-B8F4-7C0E8734001F}" type="datetimeFigureOut">
              <a:rPr lang="en-GB" smtClean="0"/>
              <a:t>07/06/2021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4D3CCFAD-C216-4A31-BECD-34A91C424B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9333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5A777-39EA-48F1-B8F4-7C0E8734001F}" type="datetimeFigureOut">
              <a:rPr lang="en-GB" smtClean="0"/>
              <a:t>07/06/2021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D3CCFAD-C216-4A31-BECD-34A91C424B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5289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5A777-39EA-48F1-B8F4-7C0E8734001F}" type="datetimeFigureOut">
              <a:rPr lang="en-GB" smtClean="0"/>
              <a:t>07/06/2021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D3CCFAD-C216-4A31-BECD-34A91C424B84}" type="slidenum">
              <a:rPr lang="en-GB" smtClean="0"/>
              <a:t>‹#›</a:t>
            </a:fld>
            <a:endParaRPr lang="en-GB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63068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5A777-39EA-48F1-B8F4-7C0E8734001F}" type="datetimeFigureOut">
              <a:rPr lang="en-GB" smtClean="0"/>
              <a:t>07/06/2021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D3CCFAD-C216-4A31-BECD-34A91C424B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81953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5A777-39EA-48F1-B8F4-7C0E8734001F}" type="datetimeFigureOut">
              <a:rPr lang="en-GB" smtClean="0"/>
              <a:t>07/06/2021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D3CCFAD-C216-4A31-BECD-34A91C424B84}" type="slidenum">
              <a:rPr lang="en-GB" smtClean="0"/>
              <a:t>‹#›</a:t>
            </a:fld>
            <a:endParaRPr lang="en-GB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929782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5A777-39EA-48F1-B8F4-7C0E8734001F}" type="datetimeFigureOut">
              <a:rPr lang="en-GB" smtClean="0"/>
              <a:t>07/06/2021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D3CCFAD-C216-4A31-BECD-34A91C424B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57397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5A777-39EA-48F1-B8F4-7C0E8734001F}" type="datetimeFigureOut">
              <a:rPr lang="en-GB" smtClean="0"/>
              <a:t>07/06/2021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CCFAD-C216-4A31-BECD-34A91C424B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99332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5A777-39EA-48F1-B8F4-7C0E8734001F}" type="datetimeFigureOut">
              <a:rPr lang="en-GB" smtClean="0"/>
              <a:t>07/06/2021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CCFAD-C216-4A31-BECD-34A91C424B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4065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5A777-39EA-48F1-B8F4-7C0E8734001F}" type="datetimeFigureOut">
              <a:rPr lang="en-GB" smtClean="0"/>
              <a:t>07/06/2021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CCFAD-C216-4A31-BECD-34A91C424B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5243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5A777-39EA-48F1-B8F4-7C0E8734001F}" type="datetimeFigureOut">
              <a:rPr lang="en-GB" smtClean="0"/>
              <a:t>07/06/2021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D3CCFAD-C216-4A31-BECD-34A91C424B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42639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5A777-39EA-48F1-B8F4-7C0E8734001F}" type="datetimeFigureOut">
              <a:rPr lang="en-GB" smtClean="0"/>
              <a:t>07/06/2021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D3CCFAD-C216-4A31-BECD-34A91C424B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0879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5A777-39EA-48F1-B8F4-7C0E8734001F}" type="datetimeFigureOut">
              <a:rPr lang="en-GB" smtClean="0"/>
              <a:t>07/06/2021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D3CCFAD-C216-4A31-BECD-34A91C424B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52187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5A777-39EA-48F1-B8F4-7C0E8734001F}" type="datetimeFigureOut">
              <a:rPr lang="en-GB" smtClean="0"/>
              <a:t>07/06/2021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CCFAD-C216-4A31-BECD-34A91C424B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11266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5A777-39EA-48F1-B8F4-7C0E8734001F}" type="datetimeFigureOut">
              <a:rPr lang="en-GB" smtClean="0"/>
              <a:t>07/06/2021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CCFAD-C216-4A31-BECD-34A91C424B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260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5A777-39EA-48F1-B8F4-7C0E8734001F}" type="datetimeFigureOut">
              <a:rPr lang="en-GB" smtClean="0"/>
              <a:t>07/06/2021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CCFAD-C216-4A31-BECD-34A91C424B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48984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5A777-39EA-48F1-B8F4-7C0E8734001F}" type="datetimeFigureOut">
              <a:rPr lang="en-GB" smtClean="0"/>
              <a:t>07/06/2021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D3CCFAD-C216-4A31-BECD-34A91C424B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3329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A5A777-39EA-48F1-B8F4-7C0E8734001F}" type="datetimeFigureOut">
              <a:rPr lang="en-GB" smtClean="0"/>
              <a:t>07/06/2021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4D3CCFAD-C216-4A31-BECD-34A91C424B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9507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173031" y="811368"/>
            <a:ext cx="40189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	</a:t>
            </a:r>
            <a:endParaRPr lang="en-GB" sz="28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451538" y="2009104"/>
            <a:ext cx="6907660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 err="1" smtClean="0">
                <a:solidFill>
                  <a:srgbClr val="0070C0"/>
                </a:solidFill>
                <a:latin typeface="Comic Sans MS" panose="030F0702030302020204" pitchFamily="66" charset="0"/>
              </a:rPr>
              <a:t>Domeniul</a:t>
            </a:r>
            <a:r>
              <a:rPr lang="en-GB" sz="40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n-GB" sz="4000" dirty="0" err="1" smtClean="0">
                <a:solidFill>
                  <a:srgbClr val="0070C0"/>
                </a:solidFill>
                <a:latin typeface="Comic Sans MS" panose="030F0702030302020204" pitchFamily="66" charset="0"/>
              </a:rPr>
              <a:t>om</a:t>
            </a:r>
            <a:r>
              <a:rPr lang="en-GB" sz="40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n-GB" sz="4000" dirty="0" err="1" smtClean="0">
                <a:solidFill>
                  <a:srgbClr val="0070C0"/>
                </a:solidFill>
                <a:latin typeface="Comic Sans MS" panose="030F0702030302020204" pitchFamily="66" charset="0"/>
              </a:rPr>
              <a:t>și</a:t>
            </a:r>
            <a:r>
              <a:rPr lang="en-GB" sz="40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n-GB" sz="4000" dirty="0" err="1" smtClean="0">
                <a:solidFill>
                  <a:srgbClr val="0070C0"/>
                </a:solidFill>
                <a:latin typeface="Comic Sans MS" panose="030F0702030302020204" pitchFamily="66" charset="0"/>
              </a:rPr>
              <a:t>societate</a:t>
            </a:r>
            <a:endParaRPr lang="en-GB" sz="4000" dirty="0" smtClean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endParaRPr lang="en-GB" sz="4000" dirty="0" smtClean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r>
              <a:rPr lang="en-GB" sz="40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   </a:t>
            </a:r>
            <a:r>
              <a:rPr lang="en-GB" sz="4000" dirty="0" err="1" smtClean="0">
                <a:solidFill>
                  <a:srgbClr val="0070C0"/>
                </a:solidFill>
                <a:latin typeface="Comic Sans MS" panose="030F0702030302020204" pitchFamily="66" charset="0"/>
              </a:rPr>
              <a:t>Joc</a:t>
            </a:r>
            <a:r>
              <a:rPr lang="en-GB" sz="40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 ”</a:t>
            </a:r>
            <a:r>
              <a:rPr lang="en-GB" sz="4000" dirty="0" err="1" smtClean="0">
                <a:solidFill>
                  <a:srgbClr val="0070C0"/>
                </a:solidFill>
                <a:latin typeface="Comic Sans MS" panose="030F0702030302020204" pitchFamily="66" charset="0"/>
              </a:rPr>
              <a:t>Așa</a:t>
            </a:r>
            <a:r>
              <a:rPr lang="en-GB" sz="40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 da /</a:t>
            </a:r>
            <a:r>
              <a:rPr lang="en-GB" sz="4000" dirty="0" err="1" smtClean="0">
                <a:solidFill>
                  <a:srgbClr val="0070C0"/>
                </a:solidFill>
                <a:latin typeface="Comic Sans MS" panose="030F0702030302020204" pitchFamily="66" charset="0"/>
              </a:rPr>
              <a:t>așa</a:t>
            </a:r>
            <a:r>
              <a:rPr lang="en-GB" sz="40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 nu”- </a:t>
            </a:r>
          </a:p>
          <a:p>
            <a:r>
              <a:rPr lang="en-GB" sz="4000" dirty="0" err="1" smtClean="0">
                <a:solidFill>
                  <a:srgbClr val="0070C0"/>
                </a:solidFill>
                <a:latin typeface="Comic Sans MS" panose="030F0702030302020204" pitchFamily="66" charset="0"/>
              </a:rPr>
              <a:t>răspunde</a:t>
            </a:r>
            <a:r>
              <a:rPr lang="en-GB" sz="40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n-GB" sz="4000" dirty="0" err="1" smtClean="0">
                <a:solidFill>
                  <a:srgbClr val="0070C0"/>
                </a:solidFill>
                <a:latin typeface="Comic Sans MS" panose="030F0702030302020204" pitchFamily="66" charset="0"/>
              </a:rPr>
              <a:t>corect</a:t>
            </a:r>
            <a:r>
              <a:rPr lang="en-GB" sz="40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 la </a:t>
            </a:r>
            <a:r>
              <a:rPr lang="en-GB" sz="4000" dirty="0" err="1" smtClean="0">
                <a:solidFill>
                  <a:srgbClr val="0070C0"/>
                </a:solidFill>
                <a:latin typeface="Comic Sans MS" panose="030F0702030302020204" pitchFamily="66" charset="0"/>
              </a:rPr>
              <a:t>întrebări</a:t>
            </a:r>
            <a:endParaRPr lang="en-GB" sz="40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7969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8096" y="1596980"/>
            <a:ext cx="7985635" cy="5099161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TextBox 2"/>
          <p:cNvSpPr txBox="1"/>
          <p:nvPr/>
        </p:nvSpPr>
        <p:spPr>
          <a:xfrm>
            <a:off x="4134119" y="489397"/>
            <a:ext cx="404790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Cenușăreasa</a:t>
            </a:r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n-GB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muncește</a:t>
            </a:r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.</a:t>
            </a:r>
            <a:r>
              <a:rPr lang="en-GB" sz="28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/>
            </a:r>
            <a:br>
              <a:rPr lang="en-GB" sz="2800" dirty="0" smtClean="0">
                <a:solidFill>
                  <a:srgbClr val="0070C0"/>
                </a:solidFill>
                <a:latin typeface="Comic Sans MS" panose="030F0702030302020204" pitchFamily="66" charset="0"/>
              </a:rPr>
            </a:br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Este bine </a:t>
            </a:r>
            <a:r>
              <a:rPr lang="en-GB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să</a:t>
            </a:r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n-GB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fii</a:t>
            </a:r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n-GB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harnic</a:t>
            </a:r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432093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0330" y="355242"/>
            <a:ext cx="6090634" cy="609063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TextBox 2"/>
          <p:cNvSpPr txBox="1"/>
          <p:nvPr/>
        </p:nvSpPr>
        <p:spPr>
          <a:xfrm>
            <a:off x="8487177" y="631065"/>
            <a:ext cx="3503053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	</a:t>
            </a:r>
            <a:r>
              <a:rPr lang="en-GB" sz="2800" dirty="0" err="1" smtClean="0">
                <a:solidFill>
                  <a:srgbClr val="0070C0"/>
                </a:solidFill>
                <a:latin typeface="Comic Sans MS" panose="030F0702030302020204" pitchFamily="66" charset="0"/>
              </a:rPr>
              <a:t>Lupul</a:t>
            </a:r>
            <a:r>
              <a:rPr lang="en-GB" sz="28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s-a </a:t>
            </a:r>
            <a:r>
              <a:rPr lang="en-GB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furișat</a:t>
            </a:r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n-GB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în</a:t>
            </a:r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n-GB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spatele</a:t>
            </a:r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n-GB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casei</a:t>
            </a:r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n-GB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și</a:t>
            </a:r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a </a:t>
            </a:r>
            <a:r>
              <a:rPr lang="en-GB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ascultat</a:t>
            </a:r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n-GB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ce</a:t>
            </a:r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le-a </a:t>
            </a:r>
            <a:r>
              <a:rPr lang="en-GB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spus</a:t>
            </a:r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n-GB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capra</a:t>
            </a:r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n-GB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iezilor</a:t>
            </a:r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.</a:t>
            </a:r>
            <a:r>
              <a:rPr lang="en-GB" sz="28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/>
            </a:r>
            <a:br>
              <a:rPr lang="en-GB" sz="2800" dirty="0" smtClean="0">
                <a:solidFill>
                  <a:srgbClr val="0070C0"/>
                </a:solidFill>
                <a:latin typeface="Comic Sans MS" panose="030F0702030302020204" pitchFamily="66" charset="0"/>
              </a:rPr>
            </a:br>
            <a:r>
              <a:rPr lang="en-GB" sz="28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	Este </a:t>
            </a:r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bine </a:t>
            </a:r>
            <a:r>
              <a:rPr lang="en-GB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să</a:t>
            </a:r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n-GB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pândești</a:t>
            </a:r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n-GB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ce</a:t>
            </a:r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n-GB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fac</a:t>
            </a:r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n-GB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ceilalți</a:t>
            </a:r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n-GB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și</a:t>
            </a:r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n-GB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să</a:t>
            </a:r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le </a:t>
            </a:r>
            <a:r>
              <a:rPr lang="en-GB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asculți</a:t>
            </a:r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n-GB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secretele</a:t>
            </a:r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885440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964" y="811368"/>
            <a:ext cx="7602067" cy="5630281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TextBox 2"/>
          <p:cNvSpPr txBox="1"/>
          <p:nvPr/>
        </p:nvSpPr>
        <p:spPr>
          <a:xfrm>
            <a:off x="8173031" y="811368"/>
            <a:ext cx="4018969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	</a:t>
            </a:r>
            <a:r>
              <a:rPr lang="en-GB" sz="2800" dirty="0" err="1" smtClean="0">
                <a:solidFill>
                  <a:srgbClr val="0070C0"/>
                </a:solidFill>
                <a:latin typeface="Comic Sans MS" panose="030F0702030302020204" pitchFamily="66" charset="0"/>
              </a:rPr>
              <a:t>Iedul</a:t>
            </a:r>
            <a:r>
              <a:rPr lang="en-GB" sz="28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n-GB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cel</a:t>
            </a:r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mare a </a:t>
            </a:r>
            <a:r>
              <a:rPr lang="en-GB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deschis</a:t>
            </a:r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n-GB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ușa</a:t>
            </a:r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.</a:t>
            </a:r>
            <a:r>
              <a:rPr lang="en-GB" sz="28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/>
            </a:r>
            <a:br>
              <a:rPr lang="en-GB" sz="2800" dirty="0" smtClean="0">
                <a:solidFill>
                  <a:srgbClr val="0070C0"/>
                </a:solidFill>
                <a:latin typeface="Comic Sans MS" panose="030F0702030302020204" pitchFamily="66" charset="0"/>
              </a:rPr>
            </a:br>
            <a:r>
              <a:rPr lang="en-GB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Lupul</a:t>
            </a:r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n-GB" sz="28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.</a:t>
            </a:r>
          </a:p>
          <a:p>
            <a:r>
              <a:rPr lang="en-GB" sz="28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	A </a:t>
            </a:r>
            <a:r>
              <a:rPr lang="en-GB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procedat</a:t>
            </a:r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n-GB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corect</a:t>
            </a:r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n-GB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iedul</a:t>
            </a:r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?</a:t>
            </a:r>
            <a:r>
              <a:rPr lang="en-GB" sz="28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/>
            </a:r>
            <a:br>
              <a:rPr lang="en-GB" sz="2800" dirty="0" smtClean="0">
                <a:solidFill>
                  <a:srgbClr val="0070C0"/>
                </a:solidFill>
                <a:latin typeface="Comic Sans MS" panose="030F0702030302020204" pitchFamily="66" charset="0"/>
              </a:rPr>
            </a:br>
            <a:r>
              <a:rPr lang="en-GB" sz="28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	Dar </a:t>
            </a:r>
            <a:r>
              <a:rPr lang="en-GB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lupul</a:t>
            </a:r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?</a:t>
            </a:r>
            <a:r>
              <a:rPr lang="en-GB" sz="28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/>
            </a:r>
            <a:br>
              <a:rPr lang="en-GB" sz="2800" dirty="0" smtClean="0">
                <a:solidFill>
                  <a:srgbClr val="0070C0"/>
                </a:solidFill>
                <a:latin typeface="Comic Sans MS" panose="030F0702030302020204" pitchFamily="66" charset="0"/>
              </a:rPr>
            </a:br>
            <a:r>
              <a:rPr lang="en-GB" sz="28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	Este </a:t>
            </a:r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bine </a:t>
            </a:r>
            <a:r>
              <a:rPr lang="en-GB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să</a:t>
            </a:r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le </a:t>
            </a:r>
            <a:r>
              <a:rPr lang="en-GB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facem</a:t>
            </a:r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n-GB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rău</a:t>
            </a:r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n-GB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celor</a:t>
            </a:r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n-GB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mai</a:t>
            </a:r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n-GB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mici</a:t>
            </a:r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n-GB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decât</a:t>
            </a:r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n-GB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noi</a:t>
            </a:r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473318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087" y="1060174"/>
            <a:ext cx="7225716" cy="486230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TextBox 2"/>
          <p:cNvSpPr txBox="1"/>
          <p:nvPr/>
        </p:nvSpPr>
        <p:spPr>
          <a:xfrm>
            <a:off x="8178085" y="768253"/>
            <a:ext cx="336287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Ce</a:t>
            </a:r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s-a </a:t>
            </a:r>
            <a:r>
              <a:rPr lang="en-GB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întâmplat</a:t>
            </a:r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cu casa din </a:t>
            </a:r>
            <a:r>
              <a:rPr lang="en-GB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paie</a:t>
            </a:r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a </a:t>
            </a:r>
            <a:r>
              <a:rPr lang="en-GB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purcelușului</a:t>
            </a:r>
            <a:r>
              <a:rPr lang="en-GB" sz="28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?</a:t>
            </a:r>
          </a:p>
          <a:p>
            <a:r>
              <a:rPr lang="en-GB" sz="28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A </a:t>
            </a:r>
            <a:r>
              <a:rPr lang="en-GB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fost</a:t>
            </a:r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n-GB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rezistentă</a:t>
            </a:r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619776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134" y="1030310"/>
            <a:ext cx="7498039" cy="5308577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TextBox 2"/>
          <p:cNvSpPr txBox="1"/>
          <p:nvPr/>
        </p:nvSpPr>
        <p:spPr>
          <a:xfrm>
            <a:off x="7977173" y="643944"/>
            <a:ext cx="378123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Naf-Naf</a:t>
            </a:r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n-GB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construiește</a:t>
            </a:r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o </a:t>
            </a:r>
            <a:r>
              <a:rPr lang="en-GB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casă</a:t>
            </a:r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din </a:t>
            </a:r>
            <a:r>
              <a:rPr lang="en-GB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cărămizi</a:t>
            </a:r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.</a:t>
            </a:r>
            <a:r>
              <a:rPr lang="en-GB" sz="28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/>
            </a:r>
            <a:br>
              <a:rPr lang="en-GB" sz="2800" dirty="0" smtClean="0">
                <a:solidFill>
                  <a:srgbClr val="0070C0"/>
                </a:solidFill>
                <a:latin typeface="Comic Sans MS" panose="030F0702030302020204" pitchFamily="66" charset="0"/>
              </a:rPr>
            </a:br>
            <a:r>
              <a:rPr lang="en-GB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Frații</a:t>
            </a:r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n-GB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lui</a:t>
            </a:r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n-GB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îl</a:t>
            </a:r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n-GB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cheamă</a:t>
            </a:r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la </a:t>
            </a:r>
            <a:r>
              <a:rPr lang="en-GB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joacă</a:t>
            </a:r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, </a:t>
            </a:r>
            <a:r>
              <a:rPr lang="en-GB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dar</a:t>
            </a:r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el </a:t>
            </a:r>
            <a:r>
              <a:rPr lang="en-GB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vrea</a:t>
            </a:r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n-GB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să</a:t>
            </a:r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n-GB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termine</a:t>
            </a:r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n-GB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căsuța</a:t>
            </a:r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.</a:t>
            </a:r>
            <a:r>
              <a:rPr lang="en-GB" sz="28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/>
            </a:r>
            <a:br>
              <a:rPr lang="en-GB" sz="2800" dirty="0" smtClean="0">
                <a:solidFill>
                  <a:srgbClr val="0070C0"/>
                </a:solidFill>
                <a:latin typeface="Comic Sans MS" panose="030F0702030302020204" pitchFamily="66" charset="0"/>
              </a:rPr>
            </a:br>
            <a:r>
              <a:rPr lang="en-GB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Naf-Naf</a:t>
            </a:r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n-GB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dorește</a:t>
            </a:r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n-GB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să</a:t>
            </a:r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n-GB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aibă</a:t>
            </a:r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o </a:t>
            </a:r>
            <a:r>
              <a:rPr lang="en-GB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casă</a:t>
            </a:r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n-GB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foarte</a:t>
            </a:r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n-GB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rezistentă</a:t>
            </a:r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.</a:t>
            </a:r>
            <a:r>
              <a:rPr lang="en-GB" sz="28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/>
            </a:r>
            <a:br>
              <a:rPr lang="en-GB" sz="2800" dirty="0" smtClean="0">
                <a:solidFill>
                  <a:srgbClr val="0070C0"/>
                </a:solidFill>
                <a:latin typeface="Comic Sans MS" panose="030F0702030302020204" pitchFamily="66" charset="0"/>
              </a:rPr>
            </a:br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Este bine </a:t>
            </a:r>
            <a:r>
              <a:rPr lang="en-GB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ce</a:t>
            </a:r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face el?</a:t>
            </a:r>
          </a:p>
        </p:txBody>
      </p:sp>
    </p:spTree>
    <p:extLst>
      <p:ext uri="{BB962C8B-B14F-4D97-AF65-F5344CB8AC3E}">
        <p14:creationId xmlns:p14="http://schemas.microsoft.com/office/powerpoint/2010/main" val="924044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5639" y="650382"/>
            <a:ext cx="7040451" cy="528033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TextBox 4"/>
          <p:cNvSpPr txBox="1"/>
          <p:nvPr/>
        </p:nvSpPr>
        <p:spPr>
          <a:xfrm>
            <a:off x="1133341" y="1545464"/>
            <a:ext cx="347729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	</a:t>
            </a:r>
            <a:r>
              <a:rPr lang="en-GB" sz="2800" dirty="0" err="1" smtClean="0">
                <a:solidFill>
                  <a:srgbClr val="0070C0"/>
                </a:solidFill>
                <a:latin typeface="Comic Sans MS" panose="030F0702030302020204" pitchFamily="66" charset="0"/>
              </a:rPr>
              <a:t>Scufița</a:t>
            </a:r>
            <a:r>
              <a:rPr lang="en-GB" sz="28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n-GB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Roșie</a:t>
            </a:r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n-GB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îi</a:t>
            </a:r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n-GB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spune</a:t>
            </a:r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n-GB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lupului</a:t>
            </a:r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n-GB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unde</a:t>
            </a:r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se </a:t>
            </a:r>
            <a:r>
              <a:rPr lang="en-GB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duce</a:t>
            </a:r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.</a:t>
            </a:r>
            <a:r>
              <a:rPr lang="en-GB" sz="28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/>
            </a:r>
            <a:br>
              <a:rPr lang="en-GB" sz="2800" dirty="0" smtClean="0">
                <a:solidFill>
                  <a:srgbClr val="0070C0"/>
                </a:solidFill>
                <a:latin typeface="Comic Sans MS" panose="030F0702030302020204" pitchFamily="66" charset="0"/>
              </a:rPr>
            </a:br>
            <a:r>
              <a:rPr lang="en-GB" sz="28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	A </a:t>
            </a:r>
            <a:r>
              <a:rPr lang="en-GB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procedat</a:t>
            </a:r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n-GB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corect</a:t>
            </a:r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890444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9351" y="0"/>
            <a:ext cx="5660852" cy="68580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TextBox 2"/>
          <p:cNvSpPr txBox="1"/>
          <p:nvPr/>
        </p:nvSpPr>
        <p:spPr>
          <a:xfrm>
            <a:off x="8216721" y="2086378"/>
            <a:ext cx="356059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Vulpea</a:t>
            </a:r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n-GB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fură</a:t>
            </a:r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n-GB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peștii</a:t>
            </a:r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.</a:t>
            </a:r>
            <a:r>
              <a:rPr lang="en-GB" sz="28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/>
            </a:r>
            <a:br>
              <a:rPr lang="en-GB" sz="2800" dirty="0" smtClean="0">
                <a:solidFill>
                  <a:srgbClr val="0070C0"/>
                </a:solidFill>
                <a:latin typeface="Comic Sans MS" panose="030F0702030302020204" pitchFamily="66" charset="0"/>
              </a:rPr>
            </a:br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Este </a:t>
            </a:r>
            <a:r>
              <a:rPr lang="en-GB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corect</a:t>
            </a:r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n-GB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să</a:t>
            </a:r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n-GB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furi</a:t>
            </a:r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618799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3719" y="643944"/>
            <a:ext cx="7307034" cy="4825687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TextBox 2"/>
          <p:cNvSpPr txBox="1"/>
          <p:nvPr/>
        </p:nvSpPr>
        <p:spPr>
          <a:xfrm>
            <a:off x="746974" y="1841679"/>
            <a:ext cx="366189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	</a:t>
            </a:r>
            <a:r>
              <a:rPr lang="en-GB" sz="2800" dirty="0" err="1" smtClean="0">
                <a:solidFill>
                  <a:srgbClr val="0070C0"/>
                </a:solidFill>
                <a:latin typeface="Comic Sans MS" panose="030F0702030302020204" pitchFamily="66" charset="0"/>
              </a:rPr>
              <a:t>Vulpea</a:t>
            </a:r>
            <a:r>
              <a:rPr lang="en-GB" sz="28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n-GB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i</a:t>
            </a:r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-a </a:t>
            </a:r>
            <a:r>
              <a:rPr lang="en-GB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furat</a:t>
            </a:r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n-GB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țăranului</a:t>
            </a:r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tot </a:t>
            </a:r>
            <a:r>
              <a:rPr lang="en-GB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peștele</a:t>
            </a:r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, </a:t>
            </a:r>
            <a:r>
              <a:rPr lang="en-GB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pe</a:t>
            </a:r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care </a:t>
            </a:r>
            <a:r>
              <a:rPr lang="en-GB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îl</a:t>
            </a:r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n-GB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va</a:t>
            </a:r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n-GB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duce</a:t>
            </a:r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la </a:t>
            </a:r>
            <a:r>
              <a:rPr lang="en-GB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vizuina</a:t>
            </a:r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n-GB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sa</a:t>
            </a:r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.</a:t>
            </a:r>
            <a:r>
              <a:rPr lang="en-GB" sz="28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/>
            </a:r>
            <a:br>
              <a:rPr lang="en-GB" sz="2800" dirty="0" smtClean="0">
                <a:solidFill>
                  <a:srgbClr val="0070C0"/>
                </a:solidFill>
                <a:latin typeface="Comic Sans MS" panose="030F0702030302020204" pitchFamily="66" charset="0"/>
              </a:rPr>
            </a:br>
            <a:r>
              <a:rPr lang="en-GB" sz="28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	Este </a:t>
            </a:r>
            <a:r>
              <a:rPr lang="en-GB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corect</a:t>
            </a:r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n-GB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ce</a:t>
            </a:r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a </a:t>
            </a:r>
            <a:r>
              <a:rPr lang="en-GB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făcut</a:t>
            </a:r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n-GB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vulpea</a:t>
            </a:r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19172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8376" y="425003"/>
            <a:ext cx="4529902" cy="6432997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TextBox 2"/>
          <p:cNvSpPr txBox="1"/>
          <p:nvPr/>
        </p:nvSpPr>
        <p:spPr>
          <a:xfrm>
            <a:off x="7443989" y="1893194"/>
            <a:ext cx="4551246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Vulpea</a:t>
            </a:r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se preface </a:t>
            </a:r>
            <a:r>
              <a:rPr lang="en-GB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moartă</a:t>
            </a:r>
            <a:r>
              <a:rPr lang="en-GB" sz="28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.</a:t>
            </a:r>
          </a:p>
          <a:p>
            <a:r>
              <a:rPr lang="en-GB" sz="28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/>
            </a:r>
            <a:br>
              <a:rPr lang="en-GB" sz="2800" dirty="0" smtClean="0">
                <a:solidFill>
                  <a:srgbClr val="0070C0"/>
                </a:solidFill>
                <a:latin typeface="Comic Sans MS" panose="030F0702030302020204" pitchFamily="66" charset="0"/>
              </a:rPr>
            </a:br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Este bine </a:t>
            </a:r>
            <a:r>
              <a:rPr lang="en-GB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să</a:t>
            </a:r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n-GB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te</a:t>
            </a:r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n-GB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prefaci</a:t>
            </a:r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093542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1027</TotalTime>
  <Words>51</Words>
  <Application>Microsoft Office PowerPoint</Application>
  <PresentationFormat>Custom</PresentationFormat>
  <Paragraphs>17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Wisp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</dc:creator>
  <cp:lastModifiedBy>PC</cp:lastModifiedBy>
  <cp:revision>10</cp:revision>
  <dcterms:created xsi:type="dcterms:W3CDTF">2021-01-28T13:32:06Z</dcterms:created>
  <dcterms:modified xsi:type="dcterms:W3CDTF">2021-06-07T11:53:48Z</dcterms:modified>
</cp:coreProperties>
</file>